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B757"/>
    <a:srgbClr val="FD9C24"/>
    <a:srgbClr val="FF63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5" autoAdjust="0"/>
    <p:restoredTop sz="94660"/>
  </p:normalViewPr>
  <p:slideViewPr>
    <p:cSldViewPr snapToGrid="0">
      <p:cViewPr>
        <p:scale>
          <a:sx n="125" d="100"/>
          <a:sy n="125" d="100"/>
        </p:scale>
        <p:origin x="-882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AC15-619F-6740-7364-D7DE7641A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96DC23-514B-2532-DCC9-7D24EF15F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7620E-B574-BADF-2F81-0C3CE9338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DEE7-FA24-4EF7-BE8C-5F80DBA72F4F}" type="datetimeFigureOut">
              <a:rPr lang="en-US" smtClean="0"/>
              <a:t>16-Feb-24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9F311-2964-068A-3C27-750039DB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C9174-3BAF-DA68-058C-DBCA76984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D9C6-AD18-414D-B2AE-6793315B0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01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1A488-2F99-2B8C-CAC0-400BD39B3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16B322-78C9-2B00-9C37-0A24512A3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7009C-052E-1685-878A-795CA4C02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DEE7-FA24-4EF7-BE8C-5F80DBA72F4F}" type="datetimeFigureOut">
              <a:rPr lang="en-US" smtClean="0"/>
              <a:t>16-Feb-24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A0C48-3CD2-2741-045E-7D1B2C53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108AA-C80F-3EBB-0A8A-6A01BD26B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D9C6-AD18-414D-B2AE-6793315B0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7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D3E3CB-765D-7FC1-F3EA-9DC7A2E981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5694F-3D02-B762-2AB8-2689B36EC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E97C7-A724-0BCD-D4F1-C17E06E4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DEE7-FA24-4EF7-BE8C-5F80DBA72F4F}" type="datetimeFigureOut">
              <a:rPr lang="en-US" smtClean="0"/>
              <a:t>16-Feb-24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61E3F-C644-8514-DEED-BAC2CD4B7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3F904-65D4-E492-1F8C-43B34B5F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D9C6-AD18-414D-B2AE-6793315B0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0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9B01F-0711-53EF-8066-B512938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6C58E-737E-15B4-CA81-DF818D881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62085-1642-7599-05E9-E46B65DCF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DEE7-FA24-4EF7-BE8C-5F80DBA72F4F}" type="datetimeFigureOut">
              <a:rPr lang="en-US" smtClean="0"/>
              <a:t>16-Feb-24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A14F5-163C-E54C-1212-B11E7F2C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F9144-645E-4152-DCE0-05349E0A5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D9C6-AD18-414D-B2AE-6793315B0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06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4FA1-5661-7E49-6F16-29C22795C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DEDD4-E686-EF2F-2DD4-67B68DAC7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F2A90-7AD8-DF21-8EED-75711CB1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DEE7-FA24-4EF7-BE8C-5F80DBA72F4F}" type="datetimeFigureOut">
              <a:rPr lang="en-US" smtClean="0"/>
              <a:t>16-Feb-24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E276D-FE4C-5839-7B6A-1A80EC11D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3F75B-1B85-BCF8-3393-F10E4664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D9C6-AD18-414D-B2AE-6793315B0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6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5655-F3A0-0E21-F5F9-BF90D255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A902-FB8F-61D7-9ADD-0338F199E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D2DFAE-C37C-27CF-66DD-2CA26508E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B306F-08D8-5971-2639-A9200F7D5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DEE7-FA24-4EF7-BE8C-5F80DBA72F4F}" type="datetimeFigureOut">
              <a:rPr lang="en-US" smtClean="0"/>
              <a:t>16-Feb-24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673C8-6B8F-39C8-A1B0-4BC7D0212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52945-38D5-2077-112C-4D70C1BA7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D9C6-AD18-414D-B2AE-6793315B0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4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4487-7B66-31CA-156D-D6900378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10960-84D9-ED8D-8CB6-995DB959C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1CD9E-BB2D-AC33-B86D-2553589A3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426674-6AA8-CF98-8B4D-66C47EBDD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D67282-8B99-168E-28B0-B1F851B33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9D9D49-DEF6-D9D3-B7BC-E3368A46C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DEE7-FA24-4EF7-BE8C-5F80DBA72F4F}" type="datetimeFigureOut">
              <a:rPr lang="en-US" smtClean="0"/>
              <a:t>16-Feb-24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CED6AE-D76D-63EF-A0CA-AED4D42FC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A436F1-65AD-4B49-3712-A88A5D4F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D9C6-AD18-414D-B2AE-6793315B0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3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4FA7-BB2F-44DF-6694-28FD91154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781350-90DB-661D-203C-D830D3290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DEE7-FA24-4EF7-BE8C-5F80DBA72F4F}" type="datetimeFigureOut">
              <a:rPr lang="en-US" smtClean="0"/>
              <a:t>16-Feb-24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CDB43-E74A-61D0-15BC-6A5A420C0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B1EBC-CE96-4139-1AAB-3153CF3B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D9C6-AD18-414D-B2AE-6793315B0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0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BCD3C9-026D-3329-2B47-9067B4900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DEE7-FA24-4EF7-BE8C-5F80DBA72F4F}" type="datetimeFigureOut">
              <a:rPr lang="en-US" smtClean="0"/>
              <a:t>16-Feb-24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1C7034-A54B-462B-986B-11D9926B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BA31A-A9E2-DDC4-1699-18CD01CA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D9C6-AD18-414D-B2AE-6793315B0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5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53B4D-5C0B-A2BF-E623-77B85A78D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9F41E-FA4D-50AF-D18B-01D9AECD5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A57FB-BFD3-6BE7-E10B-0CBF7E8BA0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96FAB-6C7D-D187-7321-CA2182DD1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DEE7-FA24-4EF7-BE8C-5F80DBA72F4F}" type="datetimeFigureOut">
              <a:rPr lang="en-US" smtClean="0"/>
              <a:t>16-Feb-24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987C9-7C85-40A4-8FAF-657A847F2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40EE0-88C8-2EB6-E254-4B84D2E8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D9C6-AD18-414D-B2AE-6793315B0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5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BEA7-90A2-3753-FBBA-225392879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2310D7-8555-850D-8340-1E386E7C7D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997CB-7D21-4075-648B-459473C74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BE495-3B88-ED76-4B06-33FE455C0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DEE7-FA24-4EF7-BE8C-5F80DBA72F4F}" type="datetimeFigureOut">
              <a:rPr lang="en-US" smtClean="0"/>
              <a:t>16-Feb-24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2042F-D642-F0E1-740E-C6F65EF1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506AF-B2B0-C472-7C4F-6A0509F2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D9C6-AD18-414D-B2AE-6793315B0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0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D53495-BB58-736C-B278-5F34B0947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39DD3-C6ED-9764-9445-33A7D2220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0CAC8-44DC-D72B-F51A-0B29AE4243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DDEE7-FA24-4EF7-BE8C-5F80DBA72F4F}" type="datetimeFigureOut">
              <a:rPr lang="en-US" smtClean="0"/>
              <a:t>16-Feb-24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0EC2D-4490-2EBC-5E65-59340659A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A4173-0B62-6FBD-3C8D-400DDE0DC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DD9C6-AD18-414D-B2AE-6793315B0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3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und logo with a sun and a fruit&#10;&#10;Description automatically generated">
            <a:extLst>
              <a:ext uri="{FF2B5EF4-FFF2-40B4-BE49-F238E27FC236}">
                <a16:creationId xmlns:a16="http://schemas.microsoft.com/office/drawing/2014/main" id="{4F394A9B-1404-B466-05E9-4F8DA9E53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-1"/>
            <a:ext cx="6858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2FD281-CD24-5712-597D-A85E89F33652}"/>
              </a:ext>
            </a:extLst>
          </p:cNvPr>
          <p:cNvSpPr>
            <a:spLocks noChangeAspect="1"/>
          </p:cNvSpPr>
          <p:nvPr/>
        </p:nvSpPr>
        <p:spPr>
          <a:xfrm rot="19418907">
            <a:off x="3853458" y="1088536"/>
            <a:ext cx="4680927" cy="468092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21573027"/>
              </a:avLst>
            </a:prstTxWarp>
            <a:spAutoFit/>
          </a:bodyPr>
          <a:lstStyle/>
          <a:p>
            <a:pPr algn="l"/>
            <a:r>
              <a:rPr lang="en-GB" sz="1500" b="1" i="0" dirty="0">
                <a:solidFill>
                  <a:srgbClr val="82B757"/>
                </a:solidFill>
                <a:effectLst/>
                <a:latin typeface="Bradley Hand ITC" panose="03070402050302030203" pitchFamily="66" charset="0"/>
                <a:cs typeface="Akhbar MT" pitchFamily="2" charset="-78"/>
              </a:rPr>
              <a:t>A healthy meal delivered to your door, every single day</a:t>
            </a:r>
          </a:p>
        </p:txBody>
      </p:sp>
    </p:spTree>
    <p:extLst>
      <p:ext uri="{BB962C8B-B14F-4D97-AF65-F5344CB8AC3E}">
        <p14:creationId xmlns:p14="http://schemas.microsoft.com/office/powerpoint/2010/main" val="1712373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B977-A4B7-32E0-7A2D-64CEE0E54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women smiling&#10;&#10;Description automatically generated">
            <a:extLst>
              <a:ext uri="{FF2B5EF4-FFF2-40B4-BE49-F238E27FC236}">
                <a16:creationId xmlns:a16="http://schemas.microsoft.com/office/drawing/2014/main" id="{E777DFC7-E075-60DD-10C1-54C5400D8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70" y="1825625"/>
            <a:ext cx="5742059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7018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late of food on a white surface&#10;&#10;Description automatically generated">
            <a:extLst>
              <a:ext uri="{FF2B5EF4-FFF2-40B4-BE49-F238E27FC236}">
                <a16:creationId xmlns:a16="http://schemas.microsoft.com/office/drawing/2014/main" id="{700CBC38-1965-35BC-204D-97E5AD0A2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" t="14620" r="658" b="16125"/>
          <a:stretch/>
        </p:blipFill>
        <p:spPr>
          <a:xfrm>
            <a:off x="3474720" y="1280160"/>
            <a:ext cx="4206240" cy="4206240"/>
          </a:xfrm>
        </p:spPr>
      </p:pic>
    </p:spTree>
    <p:extLst>
      <p:ext uri="{BB962C8B-B14F-4D97-AF65-F5344CB8AC3E}">
        <p14:creationId xmlns:p14="http://schemas.microsoft.com/office/powerpoint/2010/main" val="299942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A773-4300-2A2E-1120-7EAB2531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47A394-6DCE-2DE3-7257-6F1F16D30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0936" y="2229490"/>
            <a:ext cx="2850127" cy="3543607"/>
          </a:xfrm>
        </p:spPr>
      </p:pic>
    </p:spTree>
    <p:extLst>
      <p:ext uri="{BB962C8B-B14F-4D97-AF65-F5344CB8AC3E}">
        <p14:creationId xmlns:p14="http://schemas.microsoft.com/office/powerpoint/2010/main" val="4241770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15050-5D11-D964-5A45-60717FE7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35F132-1038-DE62-46EF-9909EA346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9073" y="2583851"/>
            <a:ext cx="2453853" cy="28348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4459A7-BB07-24CE-EB77-0B6552FA5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274" y="2583851"/>
            <a:ext cx="2674852" cy="3193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18B09-61CC-D4A6-91A8-339CEBA8C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47695"/>
            <a:ext cx="2476715" cy="25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91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040F2-3B15-116C-BAA3-F30EEF16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food in bowls and a circle of food&#10;&#10;Description automatically generated">
            <a:extLst>
              <a:ext uri="{FF2B5EF4-FFF2-40B4-BE49-F238E27FC236}">
                <a16:creationId xmlns:a16="http://schemas.microsoft.com/office/drawing/2014/main" id="{E212B425-161F-1531-D0A8-F55C436B2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-1606550"/>
            <a:ext cx="10922000" cy="10922000"/>
          </a:xfrm>
        </p:spPr>
      </p:pic>
      <p:pic>
        <p:nvPicPr>
          <p:cNvPr id="7" name="Picture 6" descr="A logo with a sun and a fruit&#10;&#10;Description automatically generated">
            <a:extLst>
              <a:ext uri="{FF2B5EF4-FFF2-40B4-BE49-F238E27FC236}">
                <a16:creationId xmlns:a16="http://schemas.microsoft.com/office/drawing/2014/main" id="{543E861B-6C70-1B12-6AE4-425E5D79A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1" y="1904999"/>
            <a:ext cx="3768725" cy="37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8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wo women standing in front of a building&#10;&#10;Description automatically generated">
            <a:extLst>
              <a:ext uri="{FF2B5EF4-FFF2-40B4-BE49-F238E27FC236}">
                <a16:creationId xmlns:a16="http://schemas.microsoft.com/office/drawing/2014/main" id="{DFDB0848-2EDC-A238-7F2F-49C97C040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08" y="1825625"/>
            <a:ext cx="3260783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logo with a sun and a tomato&#10;&#10;Description automatically generated with medium confidence">
            <a:extLst>
              <a:ext uri="{FF2B5EF4-FFF2-40B4-BE49-F238E27FC236}">
                <a16:creationId xmlns:a16="http://schemas.microsoft.com/office/drawing/2014/main" id="{798881AD-E32B-4DB0-DFA8-8644068C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01" y="1825625"/>
            <a:ext cx="1356520" cy="1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4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4CBB9-B25E-3ACF-B3AF-FDB44E145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group of robots in a circle&#10;&#10;Description automatically generated">
            <a:extLst>
              <a:ext uri="{FF2B5EF4-FFF2-40B4-BE49-F238E27FC236}">
                <a16:creationId xmlns:a16="http://schemas.microsoft.com/office/drawing/2014/main" id="{8A75C7AD-629B-98D3-24CF-64BA33EC3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33" b="48733"/>
          <a:stretch/>
        </p:blipFill>
        <p:spPr>
          <a:xfrm>
            <a:off x="6244941" y="1825625"/>
            <a:ext cx="4351338" cy="4351338"/>
          </a:xfrm>
        </p:spPr>
      </p:pic>
      <p:pic>
        <p:nvPicPr>
          <p:cNvPr id="7" name="Picture 6" descr="A group of people with headsets&#10;&#10;Description automatically generated">
            <a:extLst>
              <a:ext uri="{FF2B5EF4-FFF2-40B4-BE49-F238E27FC236}">
                <a16:creationId xmlns:a16="http://schemas.microsoft.com/office/drawing/2014/main" id="{DA0FAC8C-2448-37CF-9F7D-D3B4F9951B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1" b="52103"/>
          <a:stretch/>
        </p:blipFill>
        <p:spPr>
          <a:xfrm>
            <a:off x="838200" y="2675336"/>
            <a:ext cx="3771392" cy="381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65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5A2D9-2847-49FD-9390-BFBF7098A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vegetables on a table&#10;&#10;Description automatically generated">
            <a:extLst>
              <a:ext uri="{FF2B5EF4-FFF2-40B4-BE49-F238E27FC236}">
                <a16:creationId xmlns:a16="http://schemas.microsoft.com/office/drawing/2014/main" id="{582B674D-A58B-372A-6BC4-3A8D53A41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978" y="1825625"/>
            <a:ext cx="6546043" cy="4351338"/>
          </a:xfrm>
        </p:spPr>
      </p:pic>
      <p:pic>
        <p:nvPicPr>
          <p:cNvPr id="7" name="Picture 6" descr="A logo with a sun and a fruit&#10;&#10;Description automatically generated">
            <a:extLst>
              <a:ext uri="{FF2B5EF4-FFF2-40B4-BE49-F238E27FC236}">
                <a16:creationId xmlns:a16="http://schemas.microsoft.com/office/drawing/2014/main" id="{533174BF-29D7-8F34-BB3B-CF6A07762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67" y="3231674"/>
            <a:ext cx="1546066" cy="154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DCF95-2908-A9FD-7B03-9401F388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plates of food&#10;&#10;Description automatically generated">
            <a:extLst>
              <a:ext uri="{FF2B5EF4-FFF2-40B4-BE49-F238E27FC236}">
                <a16:creationId xmlns:a16="http://schemas.microsoft.com/office/drawing/2014/main" id="{2734F2E6-E544-E803-6653-F72E4664C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816" y="1825625"/>
            <a:ext cx="6526368" cy="4351338"/>
          </a:xfrm>
        </p:spPr>
      </p:pic>
      <p:pic>
        <p:nvPicPr>
          <p:cNvPr id="10" name="Picture 9" descr="A logo with a sun and a fruit&#10;&#10;Description automatically generated">
            <a:extLst>
              <a:ext uri="{FF2B5EF4-FFF2-40B4-BE49-F238E27FC236}">
                <a16:creationId xmlns:a16="http://schemas.microsoft.com/office/drawing/2014/main" id="{A8A3F868-578A-7699-9DAC-8C20DE62A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429000"/>
            <a:ext cx="1508760" cy="15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73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1819</TotalTime>
  <Words>11</Words>
  <Application>Microsoft Office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Bradley Hand ITC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mostafa</dc:creator>
  <cp:lastModifiedBy>mostafa</cp:lastModifiedBy>
  <cp:revision>1</cp:revision>
  <dcterms:created xsi:type="dcterms:W3CDTF">2024-02-16T20:12:31Z</dcterms:created>
  <dcterms:modified xsi:type="dcterms:W3CDTF">2024-02-18T02:31:46Z</dcterms:modified>
</cp:coreProperties>
</file>